
<file path=[Content_Types].xml><?xml version="1.0" encoding="utf-8"?>
<Types xmlns="http://schemas.openxmlformats.org/package/2006/content-types">
  <Default Extension="jpeg" ContentType="image/jpeg"/>
  <Default Extension="webp" ContentType="image/unknown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8" r:id="rId4"/>
    <p:sldId id="260" r:id="rId5"/>
    <p:sldId id="261" r:id="rId6"/>
    <p:sldId id="257" r:id="rId7"/>
    <p:sldId id="263" r:id="rId8"/>
    <p:sldId id="262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441" autoAdjust="0"/>
    <p:restoredTop sz="94660"/>
  </p:normalViewPr>
  <p:slideViewPr>
    <p:cSldViewPr snapToGrid="0">
      <p:cViewPr>
        <p:scale>
          <a:sx n="66" d="100"/>
          <a:sy n="66" d="100"/>
        </p:scale>
        <p:origin x="678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gif>
</file>

<file path=ppt/media/image5.webp>
</file>

<file path=ppt/media/image6.gif>
</file>

<file path=ppt/media/image7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6B9CA-7AD3-4C7F-8FAD-CC2421B99B00}" type="datetimeFigureOut">
              <a:rPr lang="en-US" smtClean="0"/>
              <a:t>11/14/2018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94198-4537-4394-A704-1D45ED82A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759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6B9CA-7AD3-4C7F-8FAD-CC2421B99B00}" type="datetimeFigureOut">
              <a:rPr lang="en-US" smtClean="0"/>
              <a:t>11/14/2018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94198-4537-4394-A704-1D45ED82A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99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6B9CA-7AD3-4C7F-8FAD-CC2421B99B00}" type="datetimeFigureOut">
              <a:rPr lang="en-US" smtClean="0"/>
              <a:t>11/14/2018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94198-4537-4394-A704-1D45ED82A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4008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6B9CA-7AD3-4C7F-8FAD-CC2421B99B00}" type="datetimeFigureOut">
              <a:rPr lang="en-US" smtClean="0"/>
              <a:t>11/14/2018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94198-4537-4394-A704-1D45ED82A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5994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6B9CA-7AD3-4C7F-8FAD-CC2421B99B00}" type="datetimeFigureOut">
              <a:rPr lang="en-US" smtClean="0"/>
              <a:t>11/14/2018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94198-4537-4394-A704-1D45ED82A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3680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6B9CA-7AD3-4C7F-8FAD-CC2421B99B00}" type="datetimeFigureOut">
              <a:rPr lang="en-US" smtClean="0"/>
              <a:t>11/14/2018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94198-4537-4394-A704-1D45ED82A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9905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6B9CA-7AD3-4C7F-8FAD-CC2421B99B00}" type="datetimeFigureOut">
              <a:rPr lang="en-US" smtClean="0"/>
              <a:t>11/14/2018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94198-4537-4394-A704-1D45ED82A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1243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6B9CA-7AD3-4C7F-8FAD-CC2421B99B00}" type="datetimeFigureOut">
              <a:rPr lang="en-US" smtClean="0"/>
              <a:t>11/14/2018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94198-4537-4394-A704-1D45ED82A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6285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6B9CA-7AD3-4C7F-8FAD-CC2421B99B00}" type="datetimeFigureOut">
              <a:rPr lang="en-US" smtClean="0"/>
              <a:t>11/14/2018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94198-4537-4394-A704-1D45ED82A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5516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6B9CA-7AD3-4C7F-8FAD-CC2421B99B00}" type="datetimeFigureOut">
              <a:rPr lang="en-US" smtClean="0"/>
              <a:t>11/14/2018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94198-4537-4394-A704-1D45ED82A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8918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6B9CA-7AD3-4C7F-8FAD-CC2421B99B00}" type="datetimeFigureOut">
              <a:rPr lang="en-US" smtClean="0"/>
              <a:t>11/14/2018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94198-4537-4394-A704-1D45ED82A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0626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defRPr>
            </a:lvl1pPr>
          </a:lstStyle>
          <a:p>
            <a:fld id="{6116B9CA-7AD3-4C7F-8FAD-CC2421B99B00}" type="datetimeFigureOut">
              <a:rPr lang="en-US" smtClean="0"/>
              <a:pPr/>
              <a:t>11/14/2018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defRPr>
            </a:lvl1pPr>
          </a:lstStyle>
          <a:p>
            <a:fld id="{D0394198-4537-4394-A704-1D45ED82A28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711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Fira Code" panose="020B0509050000020004" pitchFamily="49" charset="0"/>
          <a:ea typeface="Fira Code" panose="020B0509050000020004" pitchFamily="49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Fira Code" panose="020B0509050000020004" pitchFamily="49" charset="0"/>
          <a:ea typeface="Fira Code" panose="020B0509050000020004" pitchFamily="49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Fira Code" panose="020B0509050000020004" pitchFamily="49" charset="0"/>
          <a:ea typeface="Fira Code" panose="020B0509050000020004" pitchFamily="49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Fira Code" panose="020B0509050000020004" pitchFamily="49" charset="0"/>
          <a:ea typeface="Fira Code" panose="020B0509050000020004" pitchFamily="49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ira Code" panose="020B0509050000020004" pitchFamily="49" charset="0"/>
          <a:ea typeface="Fira Code" panose="020B0509050000020004" pitchFamily="49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ira Code" panose="020B0509050000020004" pitchFamily="49" charset="0"/>
          <a:ea typeface="Fira Code" panose="020B0509050000020004" pitchFamily="49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webp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Non-standard problems in feature engineering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038952"/>
            <a:ext cx="9144000" cy="1655762"/>
          </a:xfrm>
        </p:spPr>
        <p:txBody>
          <a:bodyPr/>
          <a:lstStyle/>
          <a:p>
            <a:r>
              <a:rPr lang="en-US" dirty="0" smtClean="0"/>
              <a:t>December 2018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3542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200" dirty="0" smtClean="0"/>
              <a:t>What are non-standard problems?</a:t>
            </a:r>
            <a:endParaRPr lang="en-US" sz="4200" dirty="0"/>
          </a:p>
        </p:txBody>
      </p:sp>
      <p:pic>
        <p:nvPicPr>
          <p:cNvPr id="1026" name="Picture 2" descr="Elementary Mathematics: Selected Topics &amp;amp; Problems Solving 1st Edition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2090" y="1690688"/>
            <a:ext cx="2050596" cy="2729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Problems in Mathematics with Hints and Solutions 1st Edition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6576" y="1690688"/>
            <a:ext cx="1801244" cy="2729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The Elements of Coordinate Geometry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1232" y="1690688"/>
            <a:ext cx="1789339" cy="2868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349829" y="5312229"/>
            <a:ext cx="10003971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dirty="0" smtClean="0">
                <a:latin typeface="Fira Code" panose="020B0509050000020004" pitchFamily="49" charset="0"/>
                <a:ea typeface="Fira Code" panose="020B0509050000020004" pitchFamily="49" charset="0"/>
              </a:rPr>
              <a:t>There are no canned solutions</a:t>
            </a:r>
            <a:endParaRPr lang="en-US" sz="2700" dirty="0">
              <a:latin typeface="Fira Code" panose="020B0509050000020004" pitchFamily="49" charset="0"/>
              <a:ea typeface="Fira Code" panose="020B05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6305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problems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Distributions and transformations</a:t>
            </a:r>
          </a:p>
          <a:p>
            <a:endParaRPr lang="en-US" dirty="0"/>
          </a:p>
          <a:p>
            <a:r>
              <a:rPr lang="en-US" dirty="0" smtClean="0"/>
              <a:t>Missing values</a:t>
            </a:r>
          </a:p>
          <a:p>
            <a:endParaRPr lang="en-US" dirty="0"/>
          </a:p>
          <a:p>
            <a:r>
              <a:rPr lang="en-US" dirty="0" smtClean="0"/>
              <a:t>Correlations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463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1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5609" y="1690688"/>
            <a:ext cx="7660782" cy="4309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073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539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2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2125" y="3477419"/>
            <a:ext cx="1047750" cy="104775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4446" y="1594361"/>
            <a:ext cx="8023108" cy="4813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085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141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3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3932" y="1690688"/>
            <a:ext cx="6438948" cy="4426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234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1079" y="2824987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Thank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6255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33</Words>
  <Application>Microsoft Office PowerPoint</Application>
  <PresentationFormat>Widescreen</PresentationFormat>
  <Paragraphs>14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Fira Code</vt:lpstr>
      <vt:lpstr>Office Theme</vt:lpstr>
      <vt:lpstr>Non-standard problems in feature engineering</vt:lpstr>
      <vt:lpstr>What are non-standard problems?</vt:lpstr>
      <vt:lpstr>The problems</vt:lpstr>
      <vt:lpstr>Problem 1</vt:lpstr>
      <vt:lpstr>PowerPoint Presentation</vt:lpstr>
      <vt:lpstr>Problem 2</vt:lpstr>
      <vt:lpstr>PowerPoint Presentation</vt:lpstr>
      <vt:lpstr>Problem 3</vt:lpstr>
      <vt:lpstr>Thank you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kimmcodxb</dc:creator>
  <cp:lastModifiedBy>kimmcodxb</cp:lastModifiedBy>
  <cp:revision>14</cp:revision>
  <dcterms:created xsi:type="dcterms:W3CDTF">2018-11-14T08:10:48Z</dcterms:created>
  <dcterms:modified xsi:type="dcterms:W3CDTF">2018-11-14T08:42:49Z</dcterms:modified>
</cp:coreProperties>
</file>

<file path=docProps/thumbnail.jpeg>
</file>